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367" r:id="rId7"/>
    <p:sldId id="378" r:id="rId8"/>
    <p:sldId id="379" r:id="rId9"/>
    <p:sldId id="380" r:id="rId10"/>
    <p:sldId id="381" r:id="rId11"/>
    <p:sldId id="382" r:id="rId12"/>
    <p:sldId id="377" r:id="rId13"/>
    <p:sldId id="384" r:id="rId14"/>
    <p:sldId id="385" r:id="rId15"/>
    <p:sldId id="383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279" r:id="rId25"/>
    <p:sldId id="394" r:id="rId26"/>
    <p:sldId id="398" r:id="rId27"/>
    <p:sldId id="399" r:id="rId28"/>
    <p:sldId id="395" r:id="rId29"/>
    <p:sldId id="397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798" y="7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415541" y="1339364"/>
            <a:ext cx="48002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Mạng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xã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hội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ôn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thi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đại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học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415541" y="3573245"/>
            <a:ext cx="477548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Nguyễn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Tiến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Xuân</a:t>
            </a:r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Nguyễn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Bình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Dương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Nguyễn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Xuân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Quang</a:t>
            </a:r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2049615"/>
            <a:ext cx="5770438" cy="288697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185756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2425" y="3023229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188892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2979E0-5288-4CAE-AC80-60BE356579ED}"/>
              </a:ext>
            </a:extLst>
          </p:cNvPr>
          <p:cNvSpPr/>
          <p:nvPr/>
        </p:nvSpPr>
        <p:spPr>
          <a:xfrm>
            <a:off x="7382425" y="5354554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C761CE-5752-4AA6-8935-BDB15D63FC12}"/>
              </a:ext>
            </a:extLst>
          </p:cNvPr>
          <p:cNvGrpSpPr/>
          <p:nvPr/>
        </p:nvGrpSpPr>
        <p:grpSpPr>
          <a:xfrm>
            <a:off x="8225314" y="1892739"/>
            <a:ext cx="3570445" cy="615954"/>
            <a:chOff x="910640" y="2975794"/>
            <a:chExt cx="1527408" cy="154060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39BFA8-9DF0-478A-85F3-57B1D0D91A57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DE946FD-A6FF-4BD2-A0E8-E8C05BC48C1E}"/>
                </a:ext>
              </a:extLst>
            </p:cNvPr>
            <p:cNvSpPr txBox="1"/>
            <p:nvPr/>
          </p:nvSpPr>
          <p:spPr>
            <a:xfrm>
              <a:off x="910640" y="3823577"/>
              <a:ext cx="1527408" cy="69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hệ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thống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4E39B0-29D6-4B28-B094-B3FAB3212FA8}"/>
              </a:ext>
            </a:extLst>
          </p:cNvPr>
          <p:cNvGrpSpPr/>
          <p:nvPr/>
        </p:nvGrpSpPr>
        <p:grpSpPr>
          <a:xfrm>
            <a:off x="8266795" y="2956823"/>
            <a:ext cx="3764096" cy="800336"/>
            <a:chOff x="910640" y="2975794"/>
            <a:chExt cx="1527408" cy="200177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0D05752-81FA-4101-9A60-F3DD7C25322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82C5A8-0B36-45F8-BFB0-A4850576B520}"/>
                </a:ext>
              </a:extLst>
            </p:cNvPr>
            <p:cNvSpPr txBox="1"/>
            <p:nvPr/>
          </p:nvSpPr>
          <p:spPr>
            <a:xfrm>
              <a:off x="910640" y="3822867"/>
              <a:ext cx="1527408" cy="115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phản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hồi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từ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dung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76EE6C-A2A0-406E-B0A3-46D29005C638}"/>
              </a:ext>
            </a:extLst>
          </p:cNvPr>
          <p:cNvGrpSpPr/>
          <p:nvPr/>
        </p:nvGrpSpPr>
        <p:grpSpPr>
          <a:xfrm>
            <a:off x="8225314" y="4102700"/>
            <a:ext cx="3570445" cy="987016"/>
            <a:chOff x="910640" y="2975794"/>
            <a:chExt cx="1527408" cy="246869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763CAB-8355-4580-AFC5-C50A9360D61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Bình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phản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hồi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91DA14-2705-4244-9247-4813CF6C84C5}"/>
                </a:ext>
              </a:extLst>
            </p:cNvPr>
            <p:cNvSpPr txBox="1"/>
            <p:nvPr/>
          </p:nvSpPr>
          <p:spPr>
            <a:xfrm>
              <a:off x="910640" y="3827904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bình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chính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mình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hoặc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đồng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Like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viết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nếu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hữu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ích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EEBDC6D-AFEC-4806-8C54-04FAB822E4AA}"/>
              </a:ext>
            </a:extLst>
          </p:cNvPr>
          <p:cNvGrpSpPr/>
          <p:nvPr/>
        </p:nvGrpSpPr>
        <p:grpSpPr>
          <a:xfrm>
            <a:off x="8266795" y="5374956"/>
            <a:ext cx="3570445" cy="643655"/>
            <a:chOff x="910640" y="2975794"/>
            <a:chExt cx="1527408" cy="160988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650E887-8C96-4920-A0BE-C9C2A7C2B105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91702ED-D9BC-42CD-87BE-FF55A4BEB2F9}"/>
                </a:ext>
              </a:extLst>
            </p:cNvPr>
            <p:cNvSpPr txBox="1"/>
            <p:nvPr/>
          </p:nvSpPr>
          <p:spPr>
            <a:xfrm>
              <a:off x="910640" y="3892862"/>
              <a:ext cx="1527408" cy="69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6" name="Freeform 95">
            <a:extLst>
              <a:ext uri="{FF2B5EF4-FFF2-40B4-BE49-F238E27FC236}">
                <a16:creationId xmlns:a16="http://schemas.microsoft.com/office/drawing/2014/main" id="{F6268416-03AB-4ED8-9E4A-1DC1DF5279E7}"/>
              </a:ext>
            </a:extLst>
          </p:cNvPr>
          <p:cNvSpPr>
            <a:spLocks/>
          </p:cNvSpPr>
          <p:nvPr/>
        </p:nvSpPr>
        <p:spPr>
          <a:xfrm>
            <a:off x="7541369" y="2016510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Isosceles Triangle 20">
            <a:extLst>
              <a:ext uri="{FF2B5EF4-FFF2-40B4-BE49-F238E27FC236}">
                <a16:creationId xmlns:a16="http://schemas.microsoft.com/office/drawing/2014/main" id="{ACA86F30-9B33-40FF-8B65-CB98AA63350A}"/>
              </a:ext>
            </a:extLst>
          </p:cNvPr>
          <p:cNvSpPr>
            <a:spLocks noChangeAspect="1"/>
          </p:cNvSpPr>
          <p:nvPr/>
        </p:nvSpPr>
        <p:spPr>
          <a:xfrm rot="8201235">
            <a:off x="7549172" y="5504734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id="{1F56A1DC-EF65-4E4D-873C-2A701FE79C0E}"/>
              </a:ext>
            </a:extLst>
          </p:cNvPr>
          <p:cNvSpPr>
            <a:spLocks noChangeAspect="1"/>
          </p:cNvSpPr>
          <p:nvPr/>
        </p:nvSpPr>
        <p:spPr>
          <a:xfrm>
            <a:off x="7610339" y="3187162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1843405"/>
            <a:ext cx="5797258" cy="309318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185756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2425" y="3023229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188892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2979E0-5288-4CAE-AC80-60BE356579ED}"/>
              </a:ext>
            </a:extLst>
          </p:cNvPr>
          <p:cNvSpPr/>
          <p:nvPr/>
        </p:nvSpPr>
        <p:spPr>
          <a:xfrm>
            <a:off x="7382425" y="5354554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C761CE-5752-4AA6-8935-BDB15D63FC12}"/>
              </a:ext>
            </a:extLst>
          </p:cNvPr>
          <p:cNvGrpSpPr/>
          <p:nvPr/>
        </p:nvGrpSpPr>
        <p:grpSpPr>
          <a:xfrm>
            <a:off x="8225314" y="1892739"/>
            <a:ext cx="3805577" cy="985286"/>
            <a:chOff x="910640" y="2975794"/>
            <a:chExt cx="1527408" cy="246436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39BFA8-9DF0-478A-85F3-57B1D0D91A57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Thay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đổi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DE946FD-A6FF-4BD2-A0E8-E8C05BC48C1E}"/>
                </a:ext>
              </a:extLst>
            </p:cNvPr>
            <p:cNvSpPr txBox="1"/>
            <p:nvPr/>
          </p:nvSpPr>
          <p:spPr>
            <a:xfrm>
              <a:off x="910640" y="3823577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cập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bản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thân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gồm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cả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ảnh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đại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diện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ảnh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bìa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4E39B0-29D6-4B28-B094-B3FAB3212FA8}"/>
              </a:ext>
            </a:extLst>
          </p:cNvPr>
          <p:cNvGrpSpPr/>
          <p:nvPr/>
        </p:nvGrpSpPr>
        <p:grpSpPr>
          <a:xfrm>
            <a:off x="8266795" y="2956823"/>
            <a:ext cx="3764096" cy="800336"/>
            <a:chOff x="910640" y="2975794"/>
            <a:chExt cx="1527408" cy="200177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0D05752-81FA-4101-9A60-F3DD7C25322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82C5A8-0B36-45F8-BFB0-A4850576B520}"/>
                </a:ext>
              </a:extLst>
            </p:cNvPr>
            <p:cNvSpPr txBox="1"/>
            <p:nvPr/>
          </p:nvSpPr>
          <p:spPr>
            <a:xfrm>
              <a:off x="910640" y="3822867"/>
              <a:ext cx="1527408" cy="115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làm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hệ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thống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76EE6C-A2A0-406E-B0A3-46D29005C638}"/>
              </a:ext>
            </a:extLst>
          </p:cNvPr>
          <p:cNvGrpSpPr/>
          <p:nvPr/>
        </p:nvGrpSpPr>
        <p:grpSpPr>
          <a:xfrm>
            <a:off x="8225314" y="4102700"/>
            <a:ext cx="3570445" cy="802350"/>
            <a:chOff x="910640" y="2975794"/>
            <a:chExt cx="1527408" cy="200681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763CAB-8355-4580-AFC5-C50A9360D61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Tìm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kiếm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dùng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91DA14-2705-4244-9247-4813CF6C84C5}"/>
                </a:ext>
              </a:extLst>
            </p:cNvPr>
            <p:cNvSpPr txBox="1"/>
            <p:nvPr/>
          </p:nvSpPr>
          <p:spPr>
            <a:xfrm>
              <a:off x="910640" y="3827904"/>
              <a:ext cx="1527408" cy="1154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tìm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kiếm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hệ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thống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tên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EEBDC6D-AFEC-4806-8C54-04FAB822E4AA}"/>
              </a:ext>
            </a:extLst>
          </p:cNvPr>
          <p:cNvGrpSpPr/>
          <p:nvPr/>
        </p:nvGrpSpPr>
        <p:grpSpPr>
          <a:xfrm>
            <a:off x="8266795" y="5248577"/>
            <a:ext cx="3570445" cy="1012987"/>
            <a:chOff x="910640" y="2975794"/>
            <a:chExt cx="1527408" cy="253365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650E887-8C96-4920-A0BE-C9C2A7C2B105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91702ED-D9BC-42CD-87BE-FF55A4BEB2F9}"/>
                </a:ext>
              </a:extLst>
            </p:cNvPr>
            <p:cNvSpPr txBox="1"/>
            <p:nvPr/>
          </p:nvSpPr>
          <p:spPr>
            <a:xfrm>
              <a:off x="910640" y="3892862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ích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truy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cập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lại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ngay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tại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6" name="Freeform 95">
            <a:extLst>
              <a:ext uri="{FF2B5EF4-FFF2-40B4-BE49-F238E27FC236}">
                <a16:creationId xmlns:a16="http://schemas.microsoft.com/office/drawing/2014/main" id="{F6268416-03AB-4ED8-9E4A-1DC1DF5279E7}"/>
              </a:ext>
            </a:extLst>
          </p:cNvPr>
          <p:cNvSpPr>
            <a:spLocks/>
          </p:cNvSpPr>
          <p:nvPr/>
        </p:nvSpPr>
        <p:spPr>
          <a:xfrm>
            <a:off x="7541369" y="2016510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Isosceles Triangle 20">
            <a:extLst>
              <a:ext uri="{FF2B5EF4-FFF2-40B4-BE49-F238E27FC236}">
                <a16:creationId xmlns:a16="http://schemas.microsoft.com/office/drawing/2014/main" id="{ACA86F30-9B33-40FF-8B65-CB98AA63350A}"/>
              </a:ext>
            </a:extLst>
          </p:cNvPr>
          <p:cNvSpPr>
            <a:spLocks noChangeAspect="1"/>
          </p:cNvSpPr>
          <p:nvPr/>
        </p:nvSpPr>
        <p:spPr>
          <a:xfrm rot="8201235">
            <a:off x="7549172" y="5504734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id="{1F56A1DC-EF65-4E4D-873C-2A701FE79C0E}"/>
              </a:ext>
            </a:extLst>
          </p:cNvPr>
          <p:cNvSpPr>
            <a:spLocks noChangeAspect="1"/>
          </p:cNvSpPr>
          <p:nvPr/>
        </p:nvSpPr>
        <p:spPr>
          <a:xfrm>
            <a:off x="7610339" y="3187162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8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1843405"/>
            <a:ext cx="5797258" cy="309318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2207014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8255" y="3404160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54663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C761CE-5752-4AA6-8935-BDB15D63FC12}"/>
              </a:ext>
            </a:extLst>
          </p:cNvPr>
          <p:cNvGrpSpPr/>
          <p:nvPr/>
        </p:nvGrpSpPr>
        <p:grpSpPr>
          <a:xfrm>
            <a:off x="8246054" y="2058017"/>
            <a:ext cx="3805577" cy="985286"/>
            <a:chOff x="910640" y="2975794"/>
            <a:chExt cx="1527408" cy="246436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39BFA8-9DF0-478A-85F3-57B1D0D91A57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DE946FD-A6FF-4BD2-A0E8-E8C05BC48C1E}"/>
                </a:ext>
              </a:extLst>
            </p:cNvPr>
            <p:cNvSpPr txBox="1"/>
            <p:nvPr/>
          </p:nvSpPr>
          <p:spPr>
            <a:xfrm>
              <a:off x="910640" y="3823577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admin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thêm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qua file excel,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đó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sách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4E39B0-29D6-4B28-B094-B3FAB3212FA8}"/>
              </a:ext>
            </a:extLst>
          </p:cNvPr>
          <p:cNvGrpSpPr/>
          <p:nvPr/>
        </p:nvGrpSpPr>
        <p:grpSpPr>
          <a:xfrm>
            <a:off x="8246054" y="3282560"/>
            <a:ext cx="3764096" cy="985002"/>
            <a:chOff x="910640" y="2975794"/>
            <a:chExt cx="1527408" cy="246365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0D05752-81FA-4101-9A60-F3DD7C25322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82C5A8-0B36-45F8-BFB0-A4850576B520}"/>
                </a:ext>
              </a:extLst>
            </p:cNvPr>
            <p:cNvSpPr txBox="1"/>
            <p:nvPr/>
          </p:nvSpPr>
          <p:spPr>
            <a:xfrm>
              <a:off x="910640" y="3822867"/>
              <a:ext cx="1527408" cy="161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admin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sách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đó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Admin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thay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đổi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ảnh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bìa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giới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thiệu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nhóm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76EE6C-A2A0-406E-B0A3-46D29005C638}"/>
              </a:ext>
            </a:extLst>
          </p:cNvPr>
          <p:cNvGrpSpPr/>
          <p:nvPr/>
        </p:nvGrpSpPr>
        <p:grpSpPr>
          <a:xfrm>
            <a:off x="8237769" y="4534180"/>
            <a:ext cx="3570445" cy="802350"/>
            <a:chOff x="910640" y="2975794"/>
            <a:chExt cx="1527408" cy="200681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763CAB-8355-4580-AFC5-C50A9360D61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Khóa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vi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phạm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91DA14-2705-4244-9247-4813CF6C84C5}"/>
                </a:ext>
              </a:extLst>
            </p:cNvPr>
            <p:cNvSpPr txBox="1"/>
            <p:nvPr/>
          </p:nvSpPr>
          <p:spPr>
            <a:xfrm>
              <a:off x="910640" y="3827904"/>
              <a:ext cx="1527408" cy="1154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admin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khóa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bị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report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đã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xác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 vi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phạm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715557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6" name="Freeform 95">
            <a:extLst>
              <a:ext uri="{FF2B5EF4-FFF2-40B4-BE49-F238E27FC236}">
                <a16:creationId xmlns:a16="http://schemas.microsoft.com/office/drawing/2014/main" id="{F6268416-03AB-4ED8-9E4A-1DC1DF5279E7}"/>
              </a:ext>
            </a:extLst>
          </p:cNvPr>
          <p:cNvSpPr>
            <a:spLocks/>
          </p:cNvSpPr>
          <p:nvPr/>
        </p:nvSpPr>
        <p:spPr>
          <a:xfrm>
            <a:off x="7541369" y="2365957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Isosceles Triangle 20">
            <a:extLst>
              <a:ext uri="{FF2B5EF4-FFF2-40B4-BE49-F238E27FC236}">
                <a16:creationId xmlns:a16="http://schemas.microsoft.com/office/drawing/2014/main" id="{ACA86F30-9B33-40FF-8B65-CB98AA63350A}"/>
              </a:ext>
            </a:extLst>
          </p:cNvPr>
          <p:cNvSpPr>
            <a:spLocks noChangeAspect="1"/>
          </p:cNvSpPr>
          <p:nvPr/>
        </p:nvSpPr>
        <p:spPr>
          <a:xfrm rot="8201235">
            <a:off x="7549172" y="5504734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id="{1F56A1DC-EF65-4E4D-873C-2A701FE79C0E}"/>
              </a:ext>
            </a:extLst>
          </p:cNvPr>
          <p:cNvSpPr>
            <a:spLocks noChangeAspect="1"/>
          </p:cNvSpPr>
          <p:nvPr/>
        </p:nvSpPr>
        <p:spPr>
          <a:xfrm>
            <a:off x="7616169" y="3568093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6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E:\C#\UseCase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204001"/>
            <a:ext cx="8360229" cy="666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1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realtime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scontent.fhan5-7.fna.fbcdn.net/v/t1.15752-9/60685235_459717821458412_1649399404534169600_n.png?_nc_cat=100&amp;_nc_oc=AQk2BXvldzntFdM8N3aB2UCXBibJFhF_fu1ninTC59_ejsbNF5w53GAXblj0Wys-7yY_xakFDT80UEPWN7k47vHa&amp;_nc_ht=scontent.fhan5-7.fna&amp;oh=208dde03d1d8907441c9446fce3a166e&amp;oe=5D734FA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72" y="1384663"/>
            <a:ext cx="10637510" cy="53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sz="3600" dirty="0" err="1" smtClean="0"/>
              <a:t>Giao</a:t>
            </a:r>
            <a:r>
              <a:rPr lang="en-US" sz="3600" dirty="0" smtClean="0"/>
              <a:t> </a:t>
            </a:r>
            <a:r>
              <a:rPr lang="en-US" sz="3600" dirty="0" err="1" smtClean="0"/>
              <a:t>diện</a:t>
            </a:r>
            <a:r>
              <a:rPr lang="en-US" sz="3600" dirty="0" smtClean="0"/>
              <a:t> </a:t>
            </a:r>
            <a:r>
              <a:rPr lang="en-US" sz="3600" dirty="0" err="1"/>
              <a:t>đ</a:t>
            </a:r>
            <a:r>
              <a:rPr lang="en-US" sz="3600" dirty="0" err="1" smtClean="0"/>
              <a:t>ăng</a:t>
            </a:r>
            <a:r>
              <a:rPr lang="en-US" sz="3600" dirty="0" smtClean="0"/>
              <a:t> </a:t>
            </a:r>
            <a:r>
              <a:rPr lang="en-US" sz="3600" dirty="0" err="1" smtClean="0"/>
              <a:t>nhập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1220510"/>
            <a:ext cx="11887199" cy="54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sz="3600" dirty="0" err="1" smtClean="0"/>
              <a:t>Giao</a:t>
            </a:r>
            <a:r>
              <a:rPr lang="en-US" sz="3600" dirty="0" smtClean="0"/>
              <a:t> </a:t>
            </a:r>
            <a:r>
              <a:rPr lang="en-US" sz="3600" dirty="0" err="1" smtClean="0"/>
              <a:t>diện</a:t>
            </a:r>
            <a:r>
              <a:rPr lang="en-US" sz="3600" dirty="0" smtClean="0"/>
              <a:t> </a:t>
            </a:r>
            <a:r>
              <a:rPr lang="en-US" sz="3600" dirty="0" err="1" smtClean="0"/>
              <a:t>trang</a:t>
            </a:r>
            <a:r>
              <a:rPr lang="en-US" sz="3600" dirty="0" smtClean="0"/>
              <a:t> </a:t>
            </a:r>
            <a:r>
              <a:rPr lang="en-US" sz="3600" dirty="0" err="1" smtClean="0"/>
              <a:t>cá</a:t>
            </a:r>
            <a:r>
              <a:rPr lang="en-US" sz="3600" dirty="0" smtClean="0"/>
              <a:t> </a:t>
            </a:r>
            <a:r>
              <a:rPr lang="en-US" sz="3600" dirty="0" err="1" smtClean="0"/>
              <a:t>nhân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10277"/>
            <a:ext cx="11573197" cy="54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sz="3600" dirty="0" err="1" smtClean="0"/>
              <a:t>Giao</a:t>
            </a:r>
            <a:r>
              <a:rPr lang="en-US" sz="3600" dirty="0" smtClean="0"/>
              <a:t> </a:t>
            </a:r>
            <a:r>
              <a:rPr lang="en-US" sz="3600" dirty="0" err="1" smtClean="0"/>
              <a:t>diện</a:t>
            </a:r>
            <a:r>
              <a:rPr lang="en-US" sz="3600" dirty="0" smtClean="0"/>
              <a:t> </a:t>
            </a:r>
            <a:r>
              <a:rPr lang="en-US" sz="3600" dirty="0" err="1" smtClean="0"/>
              <a:t>nhóm</a:t>
            </a:r>
            <a:r>
              <a:rPr lang="en-US" sz="3600" dirty="0" smtClean="0"/>
              <a:t> </a:t>
            </a:r>
            <a:r>
              <a:rPr lang="en-US" sz="3600" dirty="0" err="1" smtClean="0"/>
              <a:t>môn</a:t>
            </a:r>
            <a:r>
              <a:rPr lang="en-US" sz="3600" dirty="0" smtClean="0"/>
              <a:t> </a:t>
            </a:r>
            <a:r>
              <a:rPr lang="en-US" sz="3600" dirty="0" err="1" smtClean="0"/>
              <a:t>học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5" y="1204852"/>
            <a:ext cx="11808823" cy="55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sz="3600" dirty="0" err="1" smtClean="0"/>
              <a:t>Giao</a:t>
            </a:r>
            <a:r>
              <a:rPr lang="en-US" sz="3600" dirty="0" smtClean="0"/>
              <a:t> </a:t>
            </a:r>
            <a:r>
              <a:rPr lang="en-US" sz="3600" dirty="0" err="1" smtClean="0"/>
              <a:t>diện</a:t>
            </a:r>
            <a:r>
              <a:rPr lang="en-US" sz="3600" dirty="0" smtClean="0"/>
              <a:t> chat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1176436"/>
            <a:ext cx="11848011" cy="55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sz="3600" dirty="0" err="1" smtClean="0"/>
              <a:t>Giao</a:t>
            </a:r>
            <a:r>
              <a:rPr lang="en-US" sz="3600" dirty="0" smtClean="0"/>
              <a:t> </a:t>
            </a:r>
            <a:r>
              <a:rPr lang="en-US" sz="3600" dirty="0" err="1" smtClean="0"/>
              <a:t>diện</a:t>
            </a:r>
            <a:r>
              <a:rPr lang="en-US" sz="3600" dirty="0" smtClean="0"/>
              <a:t> </a:t>
            </a:r>
            <a:r>
              <a:rPr lang="en-US" sz="3600" dirty="0" err="1" smtClean="0"/>
              <a:t>trang</a:t>
            </a:r>
            <a:r>
              <a:rPr lang="en-US" sz="3600" dirty="0" smtClean="0"/>
              <a:t> admin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7" y="1152601"/>
            <a:ext cx="11900262" cy="55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Nội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dung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5C10-D30E-466F-B994-CF3832831EF7}"/>
              </a:ext>
            </a:extLst>
          </p:cNvPr>
          <p:cNvGrpSpPr/>
          <p:nvPr/>
        </p:nvGrpSpPr>
        <p:grpSpPr>
          <a:xfrm>
            <a:off x="5551684" y="1742560"/>
            <a:ext cx="5465788" cy="994486"/>
            <a:chOff x="6027067" y="1574253"/>
            <a:chExt cx="5465788" cy="994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B38DE-4592-42DE-93A2-F7CFEB2674E5}"/>
                </a:ext>
              </a:extLst>
            </p:cNvPr>
            <p:cNvSpPr txBox="1"/>
            <p:nvPr/>
          </p:nvSpPr>
          <p:spPr>
            <a:xfrm>
              <a:off x="6985163" y="1645409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Phát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biểu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vấn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đề</a:t>
              </a:r>
              <a:endParaRPr lang="en-US" altLang="ko-KR" sz="2700" b="1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D4CF14-ADDA-42EA-AB5B-1DB20E49AF6E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9F9CF-0518-402C-81DB-F376539F50C6}"/>
              </a:ext>
            </a:extLst>
          </p:cNvPr>
          <p:cNvGrpSpPr/>
          <p:nvPr/>
        </p:nvGrpSpPr>
        <p:grpSpPr>
          <a:xfrm>
            <a:off x="5551684" y="2578301"/>
            <a:ext cx="5943630" cy="1006666"/>
            <a:chOff x="6773062" y="1120857"/>
            <a:chExt cx="5943630" cy="1006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3CD760-54C8-4E9D-9C31-376575824E51}"/>
                </a:ext>
              </a:extLst>
            </p:cNvPr>
            <p:cNvSpPr txBox="1"/>
            <p:nvPr/>
          </p:nvSpPr>
          <p:spPr>
            <a:xfrm>
              <a:off x="7731158" y="1204193"/>
              <a:ext cx="4985534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Khảo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sát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thiết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kế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hệ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thống</a:t>
              </a:r>
              <a:endParaRPr lang="en-US" altLang="ko-KR" sz="2700" b="1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8D3-E2B5-4796-A504-2CE89BB716EA}"/>
                </a:ext>
              </a:extLst>
            </p:cNvPr>
            <p:cNvSpPr txBox="1"/>
            <p:nvPr/>
          </p:nvSpPr>
          <p:spPr>
            <a:xfrm>
              <a:off x="6773062" y="112085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62BF2A-6F03-42A7-8FCD-9B4425EC1D9D}"/>
              </a:ext>
            </a:extLst>
          </p:cNvPr>
          <p:cNvGrpSpPr/>
          <p:nvPr/>
        </p:nvGrpSpPr>
        <p:grpSpPr>
          <a:xfrm>
            <a:off x="5565762" y="3470869"/>
            <a:ext cx="5465788" cy="646331"/>
            <a:chOff x="6041145" y="984748"/>
            <a:chExt cx="546578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B5561-E297-4153-99F6-535280286ABF}"/>
                </a:ext>
              </a:extLst>
            </p:cNvPr>
            <p:cNvSpPr txBox="1"/>
            <p:nvPr/>
          </p:nvSpPr>
          <p:spPr>
            <a:xfrm>
              <a:off x="6999241" y="1072349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Demo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sản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phẩm</a:t>
              </a:r>
              <a:endParaRPr lang="en-US" altLang="ko-KR" sz="2700" b="1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5EED2-59FE-44DF-AE89-F153E1C28F64}"/>
                </a:ext>
              </a:extLst>
            </p:cNvPr>
            <p:cNvSpPr txBox="1"/>
            <p:nvPr/>
          </p:nvSpPr>
          <p:spPr>
            <a:xfrm>
              <a:off x="6041145" y="98474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8212F-3237-45CA-AEC4-F16E67168FA6}"/>
              </a:ext>
            </a:extLst>
          </p:cNvPr>
          <p:cNvGrpSpPr/>
          <p:nvPr/>
        </p:nvGrpSpPr>
        <p:grpSpPr>
          <a:xfrm>
            <a:off x="5551684" y="4380645"/>
            <a:ext cx="5943630" cy="1371441"/>
            <a:chOff x="6027067" y="693497"/>
            <a:chExt cx="5943630" cy="137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3236A9-A5F3-47C0-84F8-4B2301FA4B3F}"/>
                </a:ext>
              </a:extLst>
            </p:cNvPr>
            <p:cNvSpPr txBox="1"/>
            <p:nvPr/>
          </p:nvSpPr>
          <p:spPr>
            <a:xfrm>
              <a:off x="6999241" y="726110"/>
              <a:ext cx="4971456" cy="13388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đạt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được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hướng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phát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triển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trong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tương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lai</a:t>
              </a:r>
              <a:endParaRPr lang="en-US" altLang="ko-KR" sz="2700" b="1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64649B-92D7-4214-96D9-6A05D20B4B80}"/>
                </a:ext>
              </a:extLst>
            </p:cNvPr>
            <p:cNvSpPr txBox="1"/>
            <p:nvPr/>
          </p:nvSpPr>
          <p:spPr>
            <a:xfrm>
              <a:off x="6027067" y="69349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sz="3600" dirty="0" err="1" smtClean="0"/>
              <a:t>Quản</a:t>
            </a:r>
            <a:r>
              <a:rPr lang="en-US" sz="3600" dirty="0" smtClean="0"/>
              <a:t> </a:t>
            </a:r>
            <a:r>
              <a:rPr lang="en-US" sz="3600" dirty="0" err="1" smtClean="0"/>
              <a:t>lý</a:t>
            </a:r>
            <a:r>
              <a:rPr lang="en-US" sz="3600" dirty="0" smtClean="0"/>
              <a:t> </a:t>
            </a:r>
            <a:r>
              <a:rPr lang="en-US" sz="3600" dirty="0" err="1" smtClean="0"/>
              <a:t>thành</a:t>
            </a:r>
            <a:r>
              <a:rPr lang="en-US" sz="3600" dirty="0" smtClean="0"/>
              <a:t> </a:t>
            </a:r>
            <a:r>
              <a:rPr lang="en-US" sz="3600" dirty="0" err="1" smtClean="0"/>
              <a:t>viên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6" y="1048096"/>
            <a:ext cx="11920637" cy="56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850"/>
            <a:ext cx="11573197" cy="724247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3600" dirty="0" err="1" smtClean="0"/>
              <a:t>Quản</a:t>
            </a:r>
            <a:r>
              <a:rPr lang="en-US" sz="3600" dirty="0" smtClean="0"/>
              <a:t> </a:t>
            </a:r>
            <a:r>
              <a:rPr lang="en-US" sz="3600" dirty="0" err="1" smtClean="0"/>
              <a:t>lý</a:t>
            </a:r>
            <a:r>
              <a:rPr lang="en-US" sz="3600" dirty="0" smtClean="0"/>
              <a:t> </a:t>
            </a:r>
            <a:r>
              <a:rPr lang="en-US" sz="3600" dirty="0" err="1" smtClean="0"/>
              <a:t>nhóm</a:t>
            </a:r>
            <a:r>
              <a:rPr lang="en-US" sz="3600" dirty="0" smtClean="0"/>
              <a:t> </a:t>
            </a:r>
            <a:r>
              <a:rPr lang="en-US" sz="3600" dirty="0" err="1" smtClean="0"/>
              <a:t>môn</a:t>
            </a:r>
            <a:r>
              <a:rPr lang="en-US" sz="3600" dirty="0" smtClean="0"/>
              <a:t> </a:t>
            </a:r>
            <a:r>
              <a:rPr lang="en-US" sz="3600" dirty="0" err="1" smtClean="0"/>
              <a:t>học</a:t>
            </a:r>
            <a:endParaRPr lang="en-US" sz="3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1165687"/>
            <a:ext cx="11874137" cy="55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895854"/>
            <a:ext cx="5094283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75737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Xây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dựng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xử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39048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HTML, CSS,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Jquery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Bootstrap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2999609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2999609"/>
            <a:ext cx="3640686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3383941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Sử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framework ASP.NET MVC 5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để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xây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dựng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chức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năng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nghiệp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023645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ASP.NET MVC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6498D84D-3788-44B6-8E48-7DE2207533D1}"/>
              </a:ext>
            </a:extLst>
          </p:cNvPr>
          <p:cNvSpPr/>
          <p:nvPr/>
        </p:nvSpPr>
        <p:spPr>
          <a:xfrm>
            <a:off x="2711476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96000">
                <a:schemeClr val="accent3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3EA1D5CB-66EA-4509-A549-B1E9390EC808}"/>
              </a:ext>
            </a:extLst>
          </p:cNvPr>
          <p:cNvSpPr/>
          <p:nvPr/>
        </p:nvSpPr>
        <p:spPr>
          <a:xfrm>
            <a:off x="2711475" y="4103364"/>
            <a:ext cx="6306065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41">
            <a:extLst>
              <a:ext uri="{FF2B5EF4-FFF2-40B4-BE49-F238E27FC236}">
                <a16:creationId xmlns:a16="http://schemas.microsoft.com/office/drawing/2014/main" id="{4FABDC93-022C-49F1-8C09-659305C27015}"/>
              </a:ext>
            </a:extLst>
          </p:cNvPr>
          <p:cNvSpPr/>
          <p:nvPr/>
        </p:nvSpPr>
        <p:spPr>
          <a:xfrm>
            <a:off x="2953177" y="4487427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Sử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SignalR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để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build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chức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năng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yêu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cầu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yếu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tố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thời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thực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realtime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45">
            <a:extLst>
              <a:ext uri="{FF2B5EF4-FFF2-40B4-BE49-F238E27FC236}">
                <a16:creationId xmlns:a16="http://schemas.microsoft.com/office/drawing/2014/main" id="{21ED1FEC-45D9-4537-A6BA-2451227344F7}"/>
              </a:ext>
            </a:extLst>
          </p:cNvPr>
          <p:cNvSpPr/>
          <p:nvPr/>
        </p:nvSpPr>
        <p:spPr>
          <a:xfrm>
            <a:off x="2953177" y="412740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SignalR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B2E22E42-259D-4A6D-926B-883B5E22EE2D}"/>
              </a:ext>
            </a:extLst>
          </p:cNvPr>
          <p:cNvSpPr/>
          <p:nvPr/>
        </p:nvSpPr>
        <p:spPr>
          <a:xfrm>
            <a:off x="2711476" y="5207120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96000">
                <a:schemeClr val="accent4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CA228658-5D3B-42A5-ADFE-8C9A30BF5C51}"/>
              </a:ext>
            </a:extLst>
          </p:cNvPr>
          <p:cNvSpPr/>
          <p:nvPr/>
        </p:nvSpPr>
        <p:spPr>
          <a:xfrm>
            <a:off x="2711477" y="5207120"/>
            <a:ext cx="4321622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6000">
                <a:schemeClr val="accent4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42">
            <a:extLst>
              <a:ext uri="{FF2B5EF4-FFF2-40B4-BE49-F238E27FC236}">
                <a16:creationId xmlns:a16="http://schemas.microsoft.com/office/drawing/2014/main" id="{D35FCD5E-CC49-4C28-BD23-1DFCC2C03089}"/>
              </a:ext>
            </a:extLst>
          </p:cNvPr>
          <p:cNvSpPr/>
          <p:nvPr/>
        </p:nvSpPr>
        <p:spPr>
          <a:xfrm>
            <a:off x="2953177" y="5590912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Sử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SQL Server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để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xây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dựng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sở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dữ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liệu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lưu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trữ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thông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tin.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46">
            <a:extLst>
              <a:ext uri="{FF2B5EF4-FFF2-40B4-BE49-F238E27FC236}">
                <a16:creationId xmlns:a16="http://schemas.microsoft.com/office/drawing/2014/main" id="{FCBDFAD8-ECDB-4B44-9013-BC49AB85619E}"/>
              </a:ext>
            </a:extLst>
          </p:cNvPr>
          <p:cNvSpPr/>
          <p:nvPr/>
        </p:nvSpPr>
        <p:spPr>
          <a:xfrm>
            <a:off x="2953177" y="523115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SQL Server 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2" b="22002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5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" b="225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5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r="18748"/>
          <a:stretch>
            <a:fillRect/>
          </a:stretch>
        </p:blipFill>
        <p:spPr>
          <a:xfrm>
            <a:off x="733463" y="3964171"/>
            <a:ext cx="1800000" cy="100800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6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 b="45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14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895854"/>
            <a:ext cx="5094283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75737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Xây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dựng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quản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(admin)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39048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AdminLTE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Framework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3927072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3927072"/>
            <a:ext cx="3640686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4311404"/>
            <a:ext cx="7358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FontAwesome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DataTable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Reset,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Toastr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951107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Các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thư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viện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phụ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trợ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5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" b="225"/>
          <a:stretch>
            <a:fillRect/>
          </a:stretch>
        </p:blipFill>
        <p:spPr>
          <a:xfrm>
            <a:off x="733463" y="3753597"/>
            <a:ext cx="1800000" cy="1008000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r="8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37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967335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Demo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sản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phẩm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2551837"/>
            <a:ext cx="627017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Kết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quả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đạt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được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hướng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triển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1567543"/>
            <a:ext cx="1528549" cy="3827417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5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5161" y="1533461"/>
            <a:ext cx="105915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đảm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bảo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yêu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cầu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về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chức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cũng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như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giao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diện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và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hiệu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suất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khi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đã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áp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được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công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nghệ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realtime</a:t>
            </a:r>
            <a:r>
              <a:rPr lang="en-US" altLang="ko-KR" sz="2400" dirty="0">
                <a:cs typeface="Arial" pitchFamily="34" charset="0"/>
              </a:rPr>
              <a:t>.</a:t>
            </a:r>
            <a:r>
              <a:rPr lang="en-US" altLang="ko-KR" sz="2400" dirty="0" smtClean="0">
                <a:cs typeface="Arial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Thao </a:t>
            </a:r>
            <a:r>
              <a:rPr lang="en-US" altLang="ko-KR" sz="2400" dirty="0" err="1" smtClean="0">
                <a:cs typeface="Arial" pitchFamily="34" charset="0"/>
              </a:rPr>
              <a:t>tác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thuận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tiện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phù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hợp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với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mục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đích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endParaRPr lang="en-US" altLang="ko-KR" sz="2400" dirty="0" smtClean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Kết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hợp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nhuần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nhuyễn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kiến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thức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được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học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trên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lớp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để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ứng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vào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sản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phẩm</a:t>
            </a:r>
            <a:r>
              <a:rPr lang="en-US" altLang="ko-KR" sz="2400" dirty="0" smtClean="0"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5161" y="1533461"/>
            <a:ext cx="105915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Thay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đổi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cấu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trúc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giao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diện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cũng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như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màu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sắc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để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tương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với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người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tốt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hơn</a:t>
            </a:r>
            <a:r>
              <a:rPr lang="en-US" altLang="ko-KR" sz="2400" dirty="0" smtClean="0"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Thêm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chức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mới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như</a:t>
            </a:r>
            <a:r>
              <a:rPr lang="en-US" altLang="ko-KR" sz="2400" dirty="0" smtClean="0">
                <a:cs typeface="Arial" pitchFamily="34" charset="0"/>
              </a:rPr>
              <a:t> upload </a:t>
            </a:r>
            <a:r>
              <a:rPr lang="en-US" altLang="ko-KR" sz="2400" dirty="0" err="1" smtClean="0">
                <a:cs typeface="Arial" pitchFamily="34" charset="0"/>
              </a:rPr>
              <a:t>nhiều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loại</a:t>
            </a:r>
            <a:r>
              <a:rPr lang="en-US" altLang="ko-KR" sz="2400" dirty="0" smtClean="0">
                <a:cs typeface="Arial" pitchFamily="34" charset="0"/>
              </a:rPr>
              <a:t> file, </a:t>
            </a:r>
            <a:r>
              <a:rPr lang="en-US" altLang="ko-KR" sz="2400" dirty="0" err="1" smtClean="0">
                <a:cs typeface="Arial" pitchFamily="34" charset="0"/>
              </a:rPr>
              <a:t>báo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bài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viết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phân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loại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đối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tượng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và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thống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kê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thông</a:t>
            </a:r>
            <a:r>
              <a:rPr lang="en-US" altLang="ko-KR" sz="2400" dirty="0" smtClean="0">
                <a:cs typeface="Arial" pitchFamily="34" charset="0"/>
              </a:rPr>
              <a:t> tin.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Cải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thiện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hiệu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thông</a:t>
            </a:r>
            <a:r>
              <a:rPr lang="en-US" altLang="ko-KR" sz="2400" dirty="0" smtClean="0">
                <a:cs typeface="Arial" pitchFamily="34" charset="0"/>
              </a:rPr>
              <a:t> tin </a:t>
            </a:r>
            <a:r>
              <a:rPr lang="en-US" altLang="ko-KR" sz="2400" dirty="0" err="1" smtClean="0">
                <a:cs typeface="Arial" pitchFamily="34" charset="0"/>
              </a:rPr>
              <a:t>phản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hồi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nhanh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chóng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không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vượt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quá</a:t>
            </a:r>
            <a:r>
              <a:rPr lang="en-US" altLang="ko-KR" sz="2400" dirty="0" smtClean="0">
                <a:cs typeface="Arial" pitchFamily="34" charset="0"/>
              </a:rPr>
              <a:t> 2s.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Hoàn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thiện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cấu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trúc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tổng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thể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dự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án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cũng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như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tài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liệu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thiết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kế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để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đưa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vào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ứng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trong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thực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tế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trên</a:t>
            </a:r>
            <a:r>
              <a:rPr lang="en-US" altLang="ko-KR" sz="2400" dirty="0" smtClean="0">
                <a:cs typeface="Arial" pitchFamily="34" charset="0"/>
              </a:rPr>
              <a:t> server.</a:t>
            </a:r>
            <a:endParaRPr lang="en-US" altLang="ko-KR" sz="24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469301" y="3003158"/>
            <a:ext cx="54701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Cảm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ơn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mọi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người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đã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tham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gia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lắng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nghe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bài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thuyết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trình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!!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967335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biểu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vấn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đề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0E53B497-3024-4723-91A4-77557610333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41748-5EFC-4B25-8630-F80A0BA92FC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58BB-FF0D-4E16-B34E-F3FAC4374E6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68970C-EB25-4226-BB97-0EB2717EB0B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1B3A-5770-4FEA-893F-7CD59B10122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B2800C4-A173-4FAD-8C66-6B9658D7AE96}"/>
              </a:ext>
            </a:extLst>
          </p:cNvPr>
          <p:cNvSpPr/>
          <p:nvPr/>
        </p:nvSpPr>
        <p:spPr>
          <a:xfrm>
            <a:off x="3700642" y="227718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8EE46-71DD-4124-9FAD-22201188F35B}"/>
              </a:ext>
            </a:extLst>
          </p:cNvPr>
          <p:cNvSpPr/>
          <p:nvPr/>
        </p:nvSpPr>
        <p:spPr>
          <a:xfrm>
            <a:off x="7456827" y="227718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8CC31C-B167-4D17-92B7-E8EDA80C93BE}"/>
              </a:ext>
            </a:extLst>
          </p:cNvPr>
          <p:cNvSpPr/>
          <p:nvPr/>
        </p:nvSpPr>
        <p:spPr>
          <a:xfrm>
            <a:off x="3693647" y="4837139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588702-B9C6-4F03-A55F-62FC5FAAB1D9}"/>
              </a:ext>
            </a:extLst>
          </p:cNvPr>
          <p:cNvSpPr/>
          <p:nvPr/>
        </p:nvSpPr>
        <p:spPr>
          <a:xfrm>
            <a:off x="7631707" y="4835198"/>
            <a:ext cx="797943" cy="77899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A2DE56-FF5E-4ADE-9E20-45471E6D3F0E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E2EFBA-3C35-4D05-A147-C6A54A838B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23418-535A-4E8E-9458-7EB332D1271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F0D85E-5372-4B10-9435-42085FEDC8D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548BF2-CAA9-451E-8B80-3FFCCA9CE46C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8BA394-4EC0-46B7-B9F3-B449B754427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52CB16-251F-47B3-B272-57BA0244830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0E05FB-EB76-49C4-8E33-F3711A23931F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295214-DCA9-464C-9311-05A333FEF9B3}"/>
              </a:ext>
            </a:extLst>
          </p:cNvPr>
          <p:cNvGrpSpPr/>
          <p:nvPr/>
        </p:nvGrpSpPr>
        <p:grpSpPr>
          <a:xfrm rot="18720000" flipH="1">
            <a:off x="7428351" y="4300076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ECA196-B1F9-40AD-AEAE-74E84672E5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925167-7275-4F89-8D1F-BC30B62447F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9D4653-D4CB-4CFC-8E9B-650FAFBB026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B89A56-9339-45F0-B69D-EF859282C4A2}"/>
              </a:ext>
            </a:extLst>
          </p:cNvPr>
          <p:cNvSpPr txBox="1"/>
          <p:nvPr/>
        </p:nvSpPr>
        <p:spPr>
          <a:xfrm>
            <a:off x="5207200" y="3707287"/>
            <a:ext cx="17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Tổng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quan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B31B5-8F5E-4BBD-B219-BDC9901BD464}"/>
              </a:ext>
            </a:extLst>
          </p:cNvPr>
          <p:cNvSpPr txBox="1"/>
          <p:nvPr/>
        </p:nvSpPr>
        <p:spPr>
          <a:xfrm>
            <a:off x="8429650" y="2236240"/>
            <a:ext cx="346707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sinh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chuẩn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đại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nơi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trao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riêng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E1BB9-EC77-4627-9A3D-3DEB263C3A69}"/>
              </a:ext>
            </a:extLst>
          </p:cNvPr>
          <p:cNvSpPr txBox="1"/>
          <p:nvPr/>
        </p:nvSpPr>
        <p:spPr>
          <a:xfrm>
            <a:off x="548641" y="2303806"/>
            <a:ext cx="301483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đại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hóa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mạng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xã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hội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trở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nên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phổ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biến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73250-93CC-475C-999E-9F542943DE2F}"/>
              </a:ext>
            </a:extLst>
          </p:cNvPr>
          <p:cNvSpPr txBox="1"/>
          <p:nvPr/>
        </p:nvSpPr>
        <p:spPr>
          <a:xfrm>
            <a:off x="216024" y="5518887"/>
            <a:ext cx="368006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Trao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qua Facebook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dễ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gây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xao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nhãng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AB97E1-019B-42D7-B3C2-4D5E3AB55ACF}"/>
              </a:ext>
            </a:extLst>
          </p:cNvPr>
          <p:cNvSpPr txBox="1"/>
          <p:nvPr/>
        </p:nvSpPr>
        <p:spPr>
          <a:xfrm>
            <a:off x="8429649" y="5518887"/>
            <a:ext cx="362736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chưa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chia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sẻ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giải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quyết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33AA2EF7-19AA-4531-A2D8-00C56860ADFF}"/>
              </a:ext>
            </a:extLst>
          </p:cNvPr>
          <p:cNvSpPr/>
          <p:nvPr/>
        </p:nvSpPr>
        <p:spPr>
          <a:xfrm flipH="1">
            <a:off x="3918730" y="2512200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9712B75D-555E-4A64-B6CF-6202008EAF73}"/>
              </a:ext>
            </a:extLst>
          </p:cNvPr>
          <p:cNvSpPr/>
          <p:nvPr/>
        </p:nvSpPr>
        <p:spPr>
          <a:xfrm>
            <a:off x="3920753" y="5064245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:a16="http://schemas.microsoft.com/office/drawing/2014/main" id="{580C2349-558A-46C0-9B3B-52CB4D0CE029}"/>
              </a:ext>
            </a:extLst>
          </p:cNvPr>
          <p:cNvSpPr>
            <a:spLocks noChangeAspect="1"/>
          </p:cNvSpPr>
          <p:nvPr/>
        </p:nvSpPr>
        <p:spPr>
          <a:xfrm rot="9900000">
            <a:off x="7849221" y="5066695"/>
            <a:ext cx="406400" cy="30031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F5D46A-FA17-42CF-8138-DF66A600EF52}"/>
              </a:ext>
            </a:extLst>
          </p:cNvPr>
          <p:cNvSpPr>
            <a:spLocks noChangeAspect="1"/>
          </p:cNvSpPr>
          <p:nvPr/>
        </p:nvSpPr>
        <p:spPr>
          <a:xfrm>
            <a:off x="7678460" y="249733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8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927917" y="1879059"/>
            <a:ext cx="2758049" cy="2928608"/>
            <a:chOff x="4848046" y="3681671"/>
            <a:chExt cx="2758049" cy="2928608"/>
          </a:xfrm>
        </p:grpSpPr>
        <p:sp>
          <p:nvSpPr>
            <p:cNvPr id="5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28360" y="2769510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Block Arc 15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Block Arc 17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988863" y="3953589"/>
            <a:ext cx="4137743" cy="1231381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2191624" y="4229846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914044" y="4376080"/>
            <a:ext cx="3335683" cy="646331"/>
            <a:chOff x="640336" y="3509069"/>
            <a:chExt cx="2222961" cy="646331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0336" y="3509069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Yêu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cầu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về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phi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chức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988863" y="2247836"/>
            <a:ext cx="4137743" cy="1261113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2154103" y="2536392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3013712" y="2709115"/>
            <a:ext cx="2915935" cy="485910"/>
            <a:chOff x="776918" y="3370951"/>
            <a:chExt cx="2086379" cy="485910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6918" y="3370951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Yêu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cầu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về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chức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91449" y="267833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5872" y="5278799"/>
            <a:ext cx="242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Mạng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xã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hội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883023" y="2545214"/>
            <a:ext cx="677334" cy="1442553"/>
            <a:chOff x="6777274" y="1831284"/>
            <a:chExt cx="552841" cy="1177414"/>
          </a:xfrm>
        </p:grpSpPr>
        <p:grpSp>
          <p:nvGrpSpPr>
            <p:cNvPr id="35" name="Group 3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37" name="Freeform 3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Freeform 3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6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5161" y="1533461"/>
            <a:ext cx="10229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đảm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bảo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chức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hoạt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động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chính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xác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về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nghiệp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vụ</a:t>
            </a:r>
            <a:r>
              <a:rPr lang="en-US" altLang="ko-KR" sz="2400" dirty="0" smtClean="0">
                <a:cs typeface="Arial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chức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chính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về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bài</a:t>
            </a:r>
            <a:r>
              <a:rPr lang="en-US" altLang="ko-KR" sz="2400" dirty="0" smtClean="0">
                <a:cs typeface="Arial" pitchFamily="34" charset="0"/>
              </a:rPr>
              <a:t>, comment, chat </a:t>
            </a:r>
            <a:r>
              <a:rPr lang="en-US" altLang="ko-KR" sz="2400" dirty="0" err="1" smtClean="0">
                <a:cs typeface="Arial" pitchFamily="34" charset="0"/>
              </a:rPr>
              <a:t>phải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hoạt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động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trên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thời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gian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thực</a:t>
            </a:r>
            <a:r>
              <a:rPr lang="en-US" altLang="ko-KR" sz="2400" dirty="0" smtClean="0">
                <a:cs typeface="Arial" pitchFamily="34" charset="0"/>
              </a:rPr>
              <a:t> (</a:t>
            </a:r>
            <a:r>
              <a:rPr lang="en-US" altLang="ko-KR" sz="2400" dirty="0" err="1" smtClean="0">
                <a:cs typeface="Arial" pitchFamily="34" charset="0"/>
              </a:rPr>
              <a:t>realtime</a:t>
            </a:r>
            <a:r>
              <a:rPr lang="en-US" altLang="ko-KR" sz="2400" dirty="0" smtClean="0">
                <a:cs typeface="Arial" pitchFamily="34" charset="0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có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khả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lưu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trữ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bài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cũng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như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thông</a:t>
            </a:r>
            <a:r>
              <a:rPr lang="en-US" altLang="ko-KR" sz="2400" dirty="0" smtClean="0">
                <a:cs typeface="Arial" pitchFamily="34" charset="0"/>
              </a:rPr>
              <a:t> tin </a:t>
            </a:r>
            <a:r>
              <a:rPr lang="en-US" altLang="ko-KR" sz="2400" dirty="0" err="1" smtClean="0">
                <a:cs typeface="Arial" pitchFamily="34" charset="0"/>
              </a:rPr>
              <a:t>của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thành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viên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tham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gia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và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bài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của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họ</a:t>
            </a:r>
            <a:r>
              <a:rPr lang="en-US" altLang="ko-KR" sz="2400" dirty="0" smtClean="0">
                <a:cs typeface="Arial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hỗ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trợ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thành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viên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tham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gia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lưu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bài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có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ích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trên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nhóm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về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trang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nhân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đồng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thời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phép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người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tìm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đến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bài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tương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ứng</a:t>
            </a:r>
            <a:r>
              <a:rPr lang="en-US" altLang="ko-KR" sz="2400" dirty="0" smtClean="0">
                <a:cs typeface="Arial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có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chức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năng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phân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quyền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cụ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thể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đảm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bảo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việc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của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các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thành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viên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được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thuận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tiện</a:t>
            </a:r>
            <a:r>
              <a:rPr lang="en-US" altLang="ko-KR" sz="2400" dirty="0" smtClean="0">
                <a:cs typeface="Arial" pitchFamily="34" charset="0"/>
              </a:rPr>
              <a:t>.</a:t>
            </a: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phi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5161" y="1533461"/>
            <a:ext cx="10591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cs typeface="Arial" pitchFamily="34" charset="0"/>
              </a:rPr>
              <a:t>Website </a:t>
            </a:r>
            <a:r>
              <a:rPr lang="en-US" altLang="ko-KR" sz="2400" dirty="0" err="1" smtClean="0">
                <a:cs typeface="Arial" pitchFamily="34" charset="0"/>
              </a:rPr>
              <a:t>có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hiệu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suất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tốt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đảm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bảo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phản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hồi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trong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mỗi</a:t>
            </a:r>
            <a:r>
              <a:rPr lang="en-US" altLang="ko-KR" sz="2400" dirty="0" smtClean="0">
                <a:cs typeface="Arial" pitchFamily="34" charset="0"/>
              </a:rPr>
              <a:t> ca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dưới</a:t>
            </a:r>
            <a:r>
              <a:rPr lang="en-US" altLang="ko-KR" sz="2400" dirty="0" smtClean="0">
                <a:cs typeface="Arial" pitchFamily="34" charset="0"/>
              </a:rPr>
              <a:t> 3s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Giao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diện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đẹp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thuận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tiện</a:t>
            </a:r>
            <a:r>
              <a:rPr lang="en-US" altLang="ko-KR" sz="2400" dirty="0" smtClean="0">
                <a:cs typeface="Arial" pitchFamily="34" charset="0"/>
              </a:rPr>
              <a:t>, </a:t>
            </a:r>
            <a:r>
              <a:rPr lang="en-US" altLang="ko-KR" sz="2400" dirty="0" err="1" smtClean="0">
                <a:cs typeface="Arial" pitchFamily="34" charset="0"/>
              </a:rPr>
              <a:t>dễ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sử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dụng</a:t>
            </a:r>
            <a:endParaRPr lang="en-US" altLang="ko-KR" sz="2400" dirty="0" smtClean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 smtClean="0">
                <a:cs typeface="Arial" pitchFamily="34" charset="0"/>
              </a:rPr>
              <a:t>Tính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ổn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định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 err="1" smtClean="0">
                <a:cs typeface="Arial" pitchFamily="34" charset="0"/>
              </a:rPr>
              <a:t>cao</a:t>
            </a: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8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967335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Khảo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sát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hệ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thống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927917" y="1879059"/>
            <a:ext cx="2758049" cy="2928608"/>
            <a:chOff x="4848046" y="3681671"/>
            <a:chExt cx="2758049" cy="2928608"/>
          </a:xfrm>
        </p:grpSpPr>
        <p:sp>
          <p:nvSpPr>
            <p:cNvPr id="5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28360" y="2769510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Block Arc 15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Block Arc 17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988863" y="3953589"/>
            <a:ext cx="4137743" cy="1231381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2191624" y="4229846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28970" y="436867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914044" y="4376080"/>
            <a:ext cx="3335683" cy="369332"/>
            <a:chOff x="640336" y="3509069"/>
            <a:chExt cx="2222961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0336" y="3509069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Giao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988863" y="2247836"/>
            <a:ext cx="4137743" cy="1261113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2154103" y="2536392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3013712" y="2709115"/>
            <a:ext cx="2915935" cy="485910"/>
            <a:chOff x="776918" y="3370951"/>
            <a:chExt cx="2086379" cy="485910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6918" y="3370951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chức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91449" y="267833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5872" y="5278799"/>
            <a:ext cx="242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Mạng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xã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hội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883023" y="2545214"/>
            <a:ext cx="677334" cy="1442553"/>
            <a:chOff x="6777274" y="1831284"/>
            <a:chExt cx="552841" cy="1177414"/>
          </a:xfrm>
        </p:grpSpPr>
        <p:grpSp>
          <p:nvGrpSpPr>
            <p:cNvPr id="35" name="Group 3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37" name="Freeform 3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Freeform 3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46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908</Words>
  <Application>Microsoft Office PowerPoint</Application>
  <PresentationFormat>Widescreen</PresentationFormat>
  <Paragraphs>118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Unicode MS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Dương Nguyễn</cp:lastModifiedBy>
  <cp:revision>171</cp:revision>
  <dcterms:created xsi:type="dcterms:W3CDTF">2018-04-24T17:14:44Z</dcterms:created>
  <dcterms:modified xsi:type="dcterms:W3CDTF">2019-05-17T05:30:24Z</dcterms:modified>
</cp:coreProperties>
</file>